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sldIdLst>
    <p:sldId id="263" r:id="rId2"/>
    <p:sldId id="266" r:id="rId3"/>
    <p:sldId id="267" r:id="rId4"/>
    <p:sldId id="258" r:id="rId5"/>
    <p:sldId id="259" r:id="rId6"/>
    <p:sldId id="260" r:id="rId7"/>
    <p:sldId id="261" r:id="rId8"/>
    <p:sldId id="262" r:id="rId9"/>
    <p:sldId id="264" r:id="rId10"/>
  </p:sldIdLst>
  <p:sldSz cx="18288000" cy="10287000"/>
  <p:notesSz cx="6858000" cy="9144000"/>
  <p:embeddedFontLst>
    <p:embeddedFont>
      <p:font typeface="Arial Bold" panose="020B0802020202020204" pitchFamily="34" charset="7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SF Pro Display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33F1FE1-626F-484B-83EC-E8C84D79D950}">
          <p14:sldIdLst>
            <p14:sldId id="263"/>
            <p14:sldId id="266"/>
            <p14:sldId id="267"/>
            <p14:sldId id="258"/>
            <p14:sldId id="259"/>
            <p14:sldId id="260"/>
            <p14:sldId id="261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626" autoAdjust="0"/>
  </p:normalViewPr>
  <p:slideViewPr>
    <p:cSldViewPr>
      <p:cViewPr varScale="1">
        <p:scale>
          <a:sx n="67" d="100"/>
          <a:sy n="67" d="100"/>
        </p:scale>
        <p:origin x="224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Hello and welcome to the first section of the course. In this section we are going to learn about</a:t>
            </a:r>
          </a:p>
          <a:p>
            <a:endParaRPr lang="en-US"/>
          </a:p>
          <a:p>
            <a:r>
              <a:rPr lang="en-US"/>
              <a:t>Different Era and see how application were getting deployed before kubernetes.</a:t>
            </a:r>
          </a:p>
          <a:p>
            <a:r>
              <a:rPr lang="en-US"/>
              <a:t>Then we will learn about the concept of kuberenetes and why we need it</a:t>
            </a:r>
          </a:p>
          <a:p>
            <a:r>
              <a:rPr lang="en-US"/>
              <a:t>After that we will discuss about the architecture of Kuberneete and its components</a:t>
            </a:r>
          </a:p>
          <a:p>
            <a:r>
              <a:rPr lang="en-US"/>
              <a:t>Then at the last we will see the cluster setup using Kubeadm</a:t>
            </a:r>
          </a:p>
          <a:p>
            <a:endParaRPr lang="en-US"/>
          </a:p>
          <a:p>
            <a:r>
              <a:rPr lang="en-US"/>
              <a:t>So lets start with our topic which is deployment eras.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Hello and welcome to the first section of the course. In this section we are going to learn about</a:t>
            </a:r>
          </a:p>
          <a:p>
            <a:endParaRPr lang="en-US"/>
          </a:p>
          <a:p>
            <a:r>
              <a:rPr lang="en-US"/>
              <a:t>Different Era and see how application were getting deployed before kubernetes.</a:t>
            </a:r>
          </a:p>
          <a:p>
            <a:r>
              <a:rPr lang="en-US"/>
              <a:t>Then we will learn about the concept of kuberenetes and why we need it</a:t>
            </a:r>
          </a:p>
          <a:p>
            <a:r>
              <a:rPr lang="en-US"/>
              <a:t>After that we will discuss about the architecture of Kuberneete and its components</a:t>
            </a:r>
          </a:p>
          <a:p>
            <a:r>
              <a:rPr lang="en-US"/>
              <a:t>Then at the last we will see the cluster setup using Kubeadm</a:t>
            </a:r>
          </a:p>
          <a:p>
            <a:endParaRPr lang="en-US"/>
          </a:p>
          <a:p>
            <a:r>
              <a:rPr lang="en-US"/>
              <a:t>So lets start with our topic which is deployment eras.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Hello and welcome to the first section of the course. In this section we are going to learn about</a:t>
            </a:r>
          </a:p>
          <a:p>
            <a:endParaRPr lang="en-US"/>
          </a:p>
          <a:p>
            <a:r>
              <a:rPr lang="en-US"/>
              <a:t>Different Era and see how application were getting deployed before kubernetes.</a:t>
            </a:r>
          </a:p>
          <a:p>
            <a:r>
              <a:rPr lang="en-US"/>
              <a:t>Then we will learn about the concept of kuberenetes and why we need it</a:t>
            </a:r>
          </a:p>
          <a:p>
            <a:r>
              <a:rPr lang="en-US"/>
              <a:t>After that we will discuss about the architecture of Kuberneete and its components</a:t>
            </a:r>
          </a:p>
          <a:p>
            <a:r>
              <a:rPr lang="en-US"/>
              <a:t>Then at the last we will see the cluster setup using Kubeadm</a:t>
            </a:r>
          </a:p>
          <a:p>
            <a:endParaRPr lang="en-US"/>
          </a:p>
          <a:p>
            <a:r>
              <a:rPr lang="en-US"/>
              <a:t>So lets start with our topic which is deployment eras.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Hello and welcome to the first section of the course. In this section we are going to learn about</a:t>
            </a:r>
          </a:p>
          <a:p>
            <a:endParaRPr lang="en-US"/>
          </a:p>
          <a:p>
            <a:r>
              <a:rPr lang="en-US"/>
              <a:t>Different Era and see how application were getting deployed before kubernetes.</a:t>
            </a:r>
          </a:p>
          <a:p>
            <a:r>
              <a:rPr lang="en-US"/>
              <a:t>Then we will learn about the concept of kuberenetes and why we need it</a:t>
            </a:r>
          </a:p>
          <a:p>
            <a:r>
              <a:rPr lang="en-US"/>
              <a:t>After that we will discuss about the architecture of Kuberneete and its components</a:t>
            </a:r>
          </a:p>
          <a:p>
            <a:r>
              <a:rPr lang="en-US"/>
              <a:t>Then at the last we will see the cluster setup using Kubeadm</a:t>
            </a:r>
          </a:p>
          <a:p>
            <a:endParaRPr lang="en-US"/>
          </a:p>
          <a:p>
            <a:r>
              <a:rPr lang="en-US"/>
              <a:t>So lets start with our topic which is deployment eras.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Hello and welcome to the first section of the course. In this section we are going to learn about</a:t>
            </a:r>
          </a:p>
          <a:p>
            <a:endParaRPr lang="en-US"/>
          </a:p>
          <a:p>
            <a:r>
              <a:rPr lang="en-US"/>
              <a:t>Different Era and see how application were getting deployed before kubernetes.</a:t>
            </a:r>
          </a:p>
          <a:p>
            <a:r>
              <a:rPr lang="en-US"/>
              <a:t>Then we will learn about the concept of kuberenetes and why we need it</a:t>
            </a:r>
          </a:p>
          <a:p>
            <a:r>
              <a:rPr lang="en-US"/>
              <a:t>After that we will discuss about the architecture of Kuberneete and its components</a:t>
            </a:r>
          </a:p>
          <a:p>
            <a:r>
              <a:rPr lang="en-US"/>
              <a:t>Then at the last we will see the cluster setup using Kubeadm</a:t>
            </a:r>
          </a:p>
          <a:p>
            <a:endParaRPr lang="en-US"/>
          </a:p>
          <a:p>
            <a:r>
              <a:rPr lang="en-US"/>
              <a:t>So lets start with our topic which is deployment eras.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1A49B3-D3F6-8A48-A68F-A48D78F01157}"/>
              </a:ext>
            </a:extLst>
          </p:cNvPr>
          <p:cNvSpPr/>
          <p:nvPr userDrawn="1"/>
        </p:nvSpPr>
        <p:spPr>
          <a:xfrm>
            <a:off x="0" y="0"/>
            <a:ext cx="18288000" cy="3581400"/>
          </a:xfrm>
          <a:prstGeom prst="rect">
            <a:avLst/>
          </a:prstGeom>
          <a:gradFill>
            <a:gsLst>
              <a:gs pos="72000">
                <a:schemeClr val="bg1"/>
              </a:gs>
              <a:gs pos="9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F1CD0-ED75-1F45-BC61-DAB180B1F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3095613"/>
            <a:ext cx="13716000" cy="3609987"/>
          </a:xfrm>
        </p:spPr>
        <p:txBody>
          <a:bodyPr anchor="ctr" anchorCtr="1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Arial Rounded MT Bold" panose="020F070403050403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70105-BDDB-8445-97E9-EAC840FD02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86000" y="6705600"/>
            <a:ext cx="13716000" cy="1346010"/>
          </a:xfrm>
        </p:spPr>
        <p:txBody>
          <a:bodyPr>
            <a:spAutoFit/>
          </a:bodyPr>
          <a:lstStyle>
            <a:lvl1pPr marL="0" indent="0" algn="ctr">
              <a:buNone/>
              <a:defRPr lang="en-US" sz="2400" kern="1200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  <a:sym typeface="PT Sans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World Largest Real-Time Projects Platform</a:t>
            </a:r>
          </a:p>
          <a:p>
            <a:r>
              <a:rPr lang="en-GB" dirty="0"/>
              <a:t>97 Countries / 242K IT learners </a:t>
            </a:r>
          </a:p>
          <a:p>
            <a:r>
              <a:rPr lang="en-GB" dirty="0"/>
              <a:t>www.careerbytecode.substack.com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3BDB-ED2C-7148-A751-7ABB72CA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925F-87A9-3243-9F4A-97047329D6C2}" type="datetime1">
              <a:rPr lang="en-GB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58D0-378F-D347-AF15-2F5CB9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CC2FA-42C4-7D40-8CA1-DABD2221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1F3BC2B-55FA-1641-966C-0CB737C8D83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31497" y="230188"/>
            <a:ext cx="3025006" cy="2170112"/>
            <a:chOff x="0" y="0"/>
            <a:chExt cx="7370620" cy="528761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CCA876A-F1CA-8A40-81DB-D4F73BAA5C99}"/>
                </a:ext>
              </a:extLst>
            </p:cNvPr>
            <p:cNvSpPr/>
            <p:nvPr/>
          </p:nvSpPr>
          <p:spPr>
            <a:xfrm>
              <a:off x="0" y="0"/>
              <a:ext cx="7370572" cy="5287645"/>
            </a:xfrm>
            <a:custGeom>
              <a:avLst/>
              <a:gdLst/>
              <a:ahLst/>
              <a:cxnLst/>
              <a:rect l="l" t="t" r="r" b="b"/>
              <a:pathLst>
                <a:path w="7370572" h="5287645">
                  <a:moveTo>
                    <a:pt x="0" y="0"/>
                  </a:moveTo>
                  <a:lnTo>
                    <a:pt x="7370572" y="0"/>
                  </a:lnTo>
                  <a:lnTo>
                    <a:pt x="7370572" y="5287645"/>
                  </a:lnTo>
                  <a:lnTo>
                    <a:pt x="0" y="528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198" b="-3198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4054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EE1C-3F0C-4441-B910-5A13A997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061B1-6401-8E47-8157-CBBCF19E3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268AE-EBAF-EF43-89A7-EDAAAE04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77C-F19A-994D-9E35-ED663DF4619D}" type="datetime1">
              <a:rPr lang="en-GB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BDB6-C924-5348-A408-1B1326F9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79FB-B43E-0E4E-B060-CF23B8A7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72734-AE8C-4547-9660-554B224C7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C1C8-7020-8A48-BCE8-7FDF4600B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BED8-4317-8849-9F6E-95EAB5FB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BECE-257C-2A42-8EE2-087E0A2EC0CD}" type="datetime1">
              <a:rPr lang="en-GB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CAF1-0516-9C4D-A2BC-9C0302D9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AC0E-2629-7F4F-AAA2-FB1F925B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2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78FE-F8A3-2743-8A6E-B2F827A67C82}" type="datetime1">
              <a:rPr lang="en-GB" smtClean="0"/>
              <a:t>06/07/2025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21F378-4B38-4143-9B78-3BE9841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33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9455-8C26-B241-A01D-003A9290F615}" type="datetime1">
              <a:rPr lang="en-GB" smtClean="0"/>
              <a:t>06/07/2025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21F378-4B38-4143-9B78-3BE9841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2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C918-EAEE-6D44-981E-C38DA0509B09}" type="datetime1">
              <a:rPr lang="en-GB" smtClean="0"/>
              <a:t>06/07/2025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21F378-4B38-4143-9B78-3BE9841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8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8AD-823F-A440-BC7D-3124613C1C2C}" type="datetime1">
              <a:rPr lang="en-GB" smtClean="0"/>
              <a:t>06/07/2025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21F378-4B38-4143-9B78-3BE9841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9C7D-A87A-BB4F-A86D-F6CDA5D390C1}" type="datetime1">
              <a:rPr lang="en-GB" smtClean="0"/>
              <a:t>06/07/2025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21F378-4B38-4143-9B78-3BE9841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4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411F-B5D6-8841-A142-2227E7E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EECD-D94E-AD4A-B31B-60639991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D6A9-F011-2A45-A983-1F7B4027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310D-76F6-8546-B765-3FBAFE63F8DE}" type="datetime1">
              <a:rPr lang="en-GB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D0D0-794A-C14B-A95E-8AF96E89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8EF9-401C-B74E-8C79-185B245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6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43D9-533A-5F49-816B-4E131C13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1CE4-3DF0-F84C-9E5C-5FFD2701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52C01-A336-0045-BC4B-88A81EC8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18C80-03E7-9643-9EF9-7AEE943CEE7C}" type="datetime1">
              <a:rPr lang="en-GB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E702-3FC4-8445-947E-C2296C9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C66B6-D0F5-A441-AE19-B6013033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8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7808-F9BB-E442-A046-6F3F9EE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EEC4-F473-9A43-A465-775295598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A0F0-CF88-DC4C-BA64-628BAB37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453C-08A6-7C46-82AA-63F7CDEF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BFFB-BBE6-E246-AD84-F586BA88DABB}" type="datetime1">
              <a:rPr lang="en-GB" smtClean="0"/>
              <a:t>06/07/2025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5D91-2277-CF45-B05D-BDBBE4E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B81F6-CC53-D846-87A3-DED06D5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4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687-337C-6549-AA89-D18A982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0AEE2-82E9-E240-B916-CE2D52C5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4C729-FF18-3247-877C-9061434E6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1236E-3422-724D-9FFD-58E8E9776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537E0-2F07-8145-B628-BF51DCAE9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7E82-A164-3849-82BB-4663F570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CDDD-0F39-D240-B0B4-83C636E244F3}" type="datetime1">
              <a:rPr lang="en-GB" smtClean="0"/>
              <a:t>06/07/2025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6AF18-2A48-B143-B550-52C34AD3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9038F-5CA3-A445-B750-F6A59C3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8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F627-24C5-2F44-BFCF-5DAD2ABD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87E95-9647-FF4E-840F-F82B97A4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FD02-125D-D947-93AC-FEAF4DB826C7}" type="datetime1">
              <a:rPr lang="en-GB" smtClean="0"/>
              <a:t>06/07/2025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BD92-736F-B94F-AFE7-83215681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134A1-FB4E-E442-931C-45A9390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5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89CC6-AC20-C241-AA64-84436698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FEF0-F079-B447-9BF7-0886B48FE61D}" type="datetime1">
              <a:rPr lang="en-GB" smtClean="0"/>
              <a:t>06/07/2025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6C0C-0AE7-D448-BD49-60271747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C007-46D6-4D4A-BDC7-B165BA80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0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59DF-BEB9-9E48-907C-203B0E2B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052E-0607-924E-91C9-8BC0A797A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18214-1194-A44C-8CFE-ACE36056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5ED2C-7FB2-6C4B-BC24-101BFCD5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B74C-F4C7-934B-94CA-4604B3D1D798}" type="datetime1">
              <a:rPr lang="en-GB" smtClean="0"/>
              <a:t>06/07/2025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2650C-3B61-454C-A461-6AC0B749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EB3C4-14A2-FB44-80C2-A6C0B5C8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6D9-EC03-1B49-82B9-5196A9A7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4C37F-86C2-8444-8D2B-845A2DB99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238C9-45FF-0042-8616-2CB6FE2C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E4222-23F0-654E-AE1E-040F4024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374A-559C-C94A-A222-5304EFEF4DDC}" type="datetime1">
              <a:rPr lang="en-GB" smtClean="0"/>
              <a:t>06/07/2025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B6F0B-5447-754E-A8DA-D550CF46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60D79-AB05-A54E-B0B1-81AC85B9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A459-DB43-2447-8756-DFA95A11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685C7-D07B-4D4F-8025-56728B77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7C699-A0CF-6841-9A55-F54274FE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E5A1-268B-8D41-8209-AB339A206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7239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ED1EC8E2-C6C4-EE41-A15B-F1184D99B2E1}" type="datetime1">
              <a:rPr lang="en-GB" smtClean="0"/>
              <a:t>06/07/2025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F3CD-3A46-7644-BD7A-489EBDB9C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966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CareerByteCode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FA027-677F-5548-9847-C6694E3D5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96850" y="511174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4B05A459-DB43-2447-8756-DFA95A1118B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C7289-04D3-2D4B-8767-28A2BCECDC56}"/>
              </a:ext>
            </a:extLst>
          </p:cNvPr>
          <p:cNvGrpSpPr/>
          <p:nvPr userDrawn="1"/>
        </p:nvGrpSpPr>
        <p:grpSpPr>
          <a:xfrm>
            <a:off x="7070588" y="9534525"/>
            <a:ext cx="4146825" cy="547688"/>
            <a:chOff x="7156658" y="9534525"/>
            <a:chExt cx="4146825" cy="547688"/>
          </a:xfrm>
        </p:grpSpPr>
        <p:pic>
          <p:nvPicPr>
            <p:cNvPr id="9" name="Picture 2" descr="Medium ">
              <a:extLst>
                <a:ext uri="{FF2B5EF4-FFF2-40B4-BE49-F238E27FC236}">
                  <a16:creationId xmlns:a16="http://schemas.microsoft.com/office/drawing/2014/main" id="{CBD4F6A7-BF9C-6545-8A7A-FC2C1787F1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658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nstagram ">
              <a:extLst>
                <a:ext uri="{FF2B5EF4-FFF2-40B4-BE49-F238E27FC236}">
                  <a16:creationId xmlns:a16="http://schemas.microsoft.com/office/drawing/2014/main" id="{B2B3EA02-3E88-2047-BAA9-0429B2E63B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312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Twitter ">
              <a:extLst>
                <a:ext uri="{FF2B5EF4-FFF2-40B4-BE49-F238E27FC236}">
                  <a16:creationId xmlns:a16="http://schemas.microsoft.com/office/drawing/2014/main" id="{72D6371E-4738-464F-B2E8-030339E1ACA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6139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Github ">
              <a:extLst>
                <a:ext uri="{FF2B5EF4-FFF2-40B4-BE49-F238E27FC236}">
                  <a16:creationId xmlns:a16="http://schemas.microsoft.com/office/drawing/2014/main" id="{994B50B4-19EB-5940-BD83-4A9D77B2E5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966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Youtube ">
              <a:extLst>
                <a:ext uri="{FF2B5EF4-FFF2-40B4-BE49-F238E27FC236}">
                  <a16:creationId xmlns:a16="http://schemas.microsoft.com/office/drawing/2014/main" id="{6E5AB077-1F3D-634F-9A18-4610F4CB371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48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Linkedin ">
              <a:extLst>
                <a:ext uri="{FF2B5EF4-FFF2-40B4-BE49-F238E27FC236}">
                  <a16:creationId xmlns:a16="http://schemas.microsoft.com/office/drawing/2014/main" id="{684D8506-0B27-DB4B-8BEB-75DF9863DE9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5795" y="9534525"/>
              <a:ext cx="547688" cy="54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22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" userDrawn="1">
          <p15:clr>
            <a:srgbClr val="F26B43"/>
          </p15:clr>
        </p15:guide>
        <p15:guide id="2" pos="107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10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25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26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0872-E565-8C4B-AE4E-4DF745C90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i="0" dirty="0">
                <a:solidFill>
                  <a:srgbClr val="363737"/>
                </a:solidFill>
                <a:effectLst/>
                <a:latin typeface="SF Pro Display" pitchFamily="2" charset="0"/>
              </a:rPr>
              <a:t>Hosting a Static Website on Amazon S3 with Secure Access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0E82C-F2E8-0648-8893-F23EB9414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BFD28-7132-1E44-A6B2-B63398E2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9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2231-2209-4640-A922-62B75599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755-B6CB-9F4B-AA5B-1ADE9101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AD8A8-20DE-9640-B2A0-03F6770E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</p:spTree>
    <p:extLst>
      <p:ext uri="{BB962C8B-B14F-4D97-AF65-F5344CB8AC3E}">
        <p14:creationId xmlns:p14="http://schemas.microsoft.com/office/powerpoint/2010/main" val="1935875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94CD-131F-2D42-9CAF-C072BA3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8785-BAF2-064D-B211-15B570B14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AA20A-2CF6-684A-B50E-475EF0BD8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50" y="2738438"/>
            <a:ext cx="6527800" cy="65278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1EA0FE-CB96-3841-B7B2-82350C1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</p:spTree>
    <p:extLst>
      <p:ext uri="{BB962C8B-B14F-4D97-AF65-F5344CB8AC3E}">
        <p14:creationId xmlns:p14="http://schemas.microsoft.com/office/powerpoint/2010/main" val="37404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471" y="-147637"/>
            <a:ext cx="18364046" cy="10434637"/>
            <a:chOff x="0" y="0"/>
            <a:chExt cx="24485395" cy="13912850"/>
          </a:xfrm>
        </p:grpSpPr>
        <p:sp>
          <p:nvSpPr>
            <p:cNvPr id="3" name="AutoShape 3"/>
            <p:cNvSpPr/>
            <p:nvPr/>
          </p:nvSpPr>
          <p:spPr>
            <a:xfrm flipV="1">
              <a:off x="63295" y="19685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63500" y="1369060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24320295" y="222444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139700" y="412785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3593806" y="370466"/>
            <a:ext cx="8920143" cy="146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454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&lt;About yout session&gt;</a:t>
            </a:r>
          </a:p>
          <a:p>
            <a:pPr algn="ctr">
              <a:lnSpc>
                <a:spcPts val="5457"/>
              </a:lnSpc>
            </a:pPr>
            <a:endParaRPr lang="en-US" sz="4547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30522" y="1390631"/>
            <a:ext cx="3063284" cy="4114800"/>
          </a:xfrm>
          <a:custGeom>
            <a:avLst/>
            <a:gdLst/>
            <a:ahLst/>
            <a:cxnLst/>
            <a:rect l="l" t="t" r="r" b="b"/>
            <a:pathLst>
              <a:path w="3063284" h="4114800">
                <a:moveTo>
                  <a:pt x="0" y="0"/>
                </a:moveTo>
                <a:lnTo>
                  <a:pt x="3063284" y="0"/>
                </a:lnTo>
                <a:lnTo>
                  <a:pt x="3063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91345" y="5048250"/>
            <a:ext cx="11456682" cy="8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&lt;what you are going to cover &gt;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6828" y="9004845"/>
            <a:ext cx="12163443" cy="927825"/>
            <a:chOff x="0" y="0"/>
            <a:chExt cx="16217924" cy="123710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724442" cy="1237100"/>
              <a:chOff x="0" y="0"/>
              <a:chExt cx="7370620" cy="52876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370572" cy="5287645"/>
              </a:xfrm>
              <a:custGeom>
                <a:avLst/>
                <a:gdLst/>
                <a:ahLst/>
                <a:cxnLst/>
                <a:rect l="l" t="t" r="r" b="b"/>
                <a:pathLst>
                  <a:path w="7370572" h="5287645">
                    <a:moveTo>
                      <a:pt x="0" y="0"/>
                    </a:moveTo>
                    <a:lnTo>
                      <a:pt x="7370572" y="0"/>
                    </a:lnTo>
                    <a:lnTo>
                      <a:pt x="7370572" y="5287645"/>
                    </a:lnTo>
                    <a:lnTo>
                      <a:pt x="0" y="52876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3198" b="-3198"/>
                </a:stretch>
              </a:blip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9845500" y="247185"/>
              <a:ext cx="789217" cy="789217"/>
            </a:xfrm>
            <a:custGeom>
              <a:avLst/>
              <a:gdLst/>
              <a:ahLst/>
              <a:cxnLst/>
              <a:rect l="l" t="t" r="r" b="b"/>
              <a:pathLst>
                <a:path w="789217" h="789217">
                  <a:moveTo>
                    <a:pt x="0" y="0"/>
                  </a:moveTo>
                  <a:lnTo>
                    <a:pt x="789218" y="0"/>
                  </a:lnTo>
                  <a:lnTo>
                    <a:pt x="789218" y="789218"/>
                  </a:lnTo>
                  <a:lnTo>
                    <a:pt x="0" y="789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0921322" y="200697"/>
              <a:ext cx="835705" cy="835705"/>
            </a:xfrm>
            <a:custGeom>
              <a:avLst/>
              <a:gdLst/>
              <a:ahLst/>
              <a:cxnLst/>
              <a:rect l="l" t="t" r="r" b="b"/>
              <a:pathLst>
                <a:path w="835705" h="835705">
                  <a:moveTo>
                    <a:pt x="0" y="0"/>
                  </a:moveTo>
                  <a:lnTo>
                    <a:pt x="835705" y="0"/>
                  </a:lnTo>
                  <a:lnTo>
                    <a:pt x="835705" y="835706"/>
                  </a:lnTo>
                  <a:lnTo>
                    <a:pt x="0" y="835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2306227" y="166303"/>
              <a:ext cx="3911697" cy="72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6"/>
                </a:lnSpc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careerbytecode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8679809" y="99717"/>
              <a:ext cx="1037666" cy="1037666"/>
            </a:xfrm>
            <a:custGeom>
              <a:avLst/>
              <a:gdLst/>
              <a:ahLst/>
              <a:cxnLst/>
              <a:rect l="l" t="t" r="r" b="b"/>
              <a:pathLst>
                <a:path w="1037666" h="1037666">
                  <a:moveTo>
                    <a:pt x="0" y="0"/>
                  </a:moveTo>
                  <a:lnTo>
                    <a:pt x="1037666" y="0"/>
                  </a:lnTo>
                  <a:lnTo>
                    <a:pt x="1037666" y="1037666"/>
                  </a:lnTo>
                  <a:lnTo>
                    <a:pt x="0" y="1037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705096" y="214684"/>
              <a:ext cx="807731" cy="807731"/>
            </a:xfrm>
            <a:custGeom>
              <a:avLst/>
              <a:gdLst/>
              <a:ahLst/>
              <a:cxnLst/>
              <a:rect l="l" t="t" r="r" b="b"/>
              <a:pathLst>
                <a:path w="807731" h="807731">
                  <a:moveTo>
                    <a:pt x="0" y="0"/>
                  </a:moveTo>
                  <a:lnTo>
                    <a:pt x="807731" y="0"/>
                  </a:lnTo>
                  <a:lnTo>
                    <a:pt x="807731" y="807731"/>
                  </a:lnTo>
                  <a:lnTo>
                    <a:pt x="0" y="80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6705563" y="214684"/>
              <a:ext cx="834433" cy="834433"/>
            </a:xfrm>
            <a:custGeom>
              <a:avLst/>
              <a:gdLst/>
              <a:ahLst/>
              <a:cxnLst/>
              <a:rect l="l" t="t" r="r" b="b"/>
              <a:pathLst>
                <a:path w="834433" h="834433">
                  <a:moveTo>
                    <a:pt x="0" y="0"/>
                  </a:moveTo>
                  <a:lnTo>
                    <a:pt x="834433" y="0"/>
                  </a:lnTo>
                  <a:lnTo>
                    <a:pt x="834433" y="834433"/>
                  </a:lnTo>
                  <a:lnTo>
                    <a:pt x="0" y="834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4582565" y="9140532"/>
            <a:ext cx="656450" cy="656450"/>
          </a:xfrm>
          <a:custGeom>
            <a:avLst/>
            <a:gdLst/>
            <a:ahLst/>
            <a:cxnLst/>
            <a:rect l="l" t="t" r="r" b="b"/>
            <a:pathLst>
              <a:path w="656450" h="656450">
                <a:moveTo>
                  <a:pt x="0" y="0"/>
                </a:moveTo>
                <a:lnTo>
                  <a:pt x="656450" y="0"/>
                </a:lnTo>
                <a:lnTo>
                  <a:pt x="656450" y="656451"/>
                </a:lnTo>
                <a:lnTo>
                  <a:pt x="0" y="6564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E36BBD2-B493-6D4F-85ED-9310F4DB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471" y="-147637"/>
            <a:ext cx="18364046" cy="10434637"/>
            <a:chOff x="0" y="0"/>
            <a:chExt cx="24485395" cy="13912850"/>
          </a:xfrm>
        </p:grpSpPr>
        <p:sp>
          <p:nvSpPr>
            <p:cNvPr id="3" name="AutoShape 3"/>
            <p:cNvSpPr/>
            <p:nvPr/>
          </p:nvSpPr>
          <p:spPr>
            <a:xfrm flipV="1">
              <a:off x="63295" y="19685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63500" y="1369060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24320295" y="222444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139700" y="412785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3491345" y="942975"/>
            <a:ext cx="8920143" cy="77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454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&lt;Problem Statement&gt;</a:t>
            </a:r>
          </a:p>
        </p:txBody>
      </p:sp>
      <p:sp>
        <p:nvSpPr>
          <p:cNvPr id="8" name="Freeform 8"/>
          <p:cNvSpPr/>
          <p:nvPr/>
        </p:nvSpPr>
        <p:spPr>
          <a:xfrm>
            <a:off x="487273" y="1901835"/>
            <a:ext cx="2709401" cy="4774275"/>
          </a:xfrm>
          <a:custGeom>
            <a:avLst/>
            <a:gdLst/>
            <a:ahLst/>
            <a:cxnLst/>
            <a:rect l="l" t="t" r="r" b="b"/>
            <a:pathLst>
              <a:path w="2709401" h="4774275">
                <a:moveTo>
                  <a:pt x="0" y="0"/>
                </a:moveTo>
                <a:lnTo>
                  <a:pt x="2709401" y="0"/>
                </a:lnTo>
                <a:lnTo>
                  <a:pt x="2709401" y="4774275"/>
                </a:lnTo>
                <a:lnTo>
                  <a:pt x="0" y="4774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76828" y="9004845"/>
            <a:ext cx="12163443" cy="927825"/>
            <a:chOff x="0" y="0"/>
            <a:chExt cx="16217924" cy="123710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4442" cy="1237100"/>
              <a:chOff x="0" y="0"/>
              <a:chExt cx="7370620" cy="528761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370572" cy="5287645"/>
              </a:xfrm>
              <a:custGeom>
                <a:avLst/>
                <a:gdLst/>
                <a:ahLst/>
                <a:cxnLst/>
                <a:rect l="l" t="t" r="r" b="b"/>
                <a:pathLst>
                  <a:path w="7370572" h="5287645">
                    <a:moveTo>
                      <a:pt x="0" y="0"/>
                    </a:moveTo>
                    <a:lnTo>
                      <a:pt x="7370572" y="0"/>
                    </a:lnTo>
                    <a:lnTo>
                      <a:pt x="7370572" y="5287645"/>
                    </a:lnTo>
                    <a:lnTo>
                      <a:pt x="0" y="52876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3198" b="-3198"/>
                </a:stretch>
              </a:blipFill>
            </p:spPr>
          </p:sp>
        </p:grpSp>
        <p:sp>
          <p:nvSpPr>
            <p:cNvPr id="12" name="Freeform 12"/>
            <p:cNvSpPr/>
            <p:nvPr/>
          </p:nvSpPr>
          <p:spPr>
            <a:xfrm>
              <a:off x="9845500" y="247185"/>
              <a:ext cx="789217" cy="789217"/>
            </a:xfrm>
            <a:custGeom>
              <a:avLst/>
              <a:gdLst/>
              <a:ahLst/>
              <a:cxnLst/>
              <a:rect l="l" t="t" r="r" b="b"/>
              <a:pathLst>
                <a:path w="789217" h="789217">
                  <a:moveTo>
                    <a:pt x="0" y="0"/>
                  </a:moveTo>
                  <a:lnTo>
                    <a:pt x="789218" y="0"/>
                  </a:lnTo>
                  <a:lnTo>
                    <a:pt x="789218" y="789218"/>
                  </a:lnTo>
                  <a:lnTo>
                    <a:pt x="0" y="789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0921322" y="200697"/>
              <a:ext cx="835705" cy="835705"/>
            </a:xfrm>
            <a:custGeom>
              <a:avLst/>
              <a:gdLst/>
              <a:ahLst/>
              <a:cxnLst/>
              <a:rect l="l" t="t" r="r" b="b"/>
              <a:pathLst>
                <a:path w="835705" h="835705">
                  <a:moveTo>
                    <a:pt x="0" y="0"/>
                  </a:moveTo>
                  <a:lnTo>
                    <a:pt x="835705" y="0"/>
                  </a:lnTo>
                  <a:lnTo>
                    <a:pt x="835705" y="835706"/>
                  </a:lnTo>
                  <a:lnTo>
                    <a:pt x="0" y="835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2306227" y="166303"/>
              <a:ext cx="3911697" cy="72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6"/>
                </a:lnSpc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careerbytecode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8679809" y="99717"/>
              <a:ext cx="1037666" cy="1037666"/>
            </a:xfrm>
            <a:custGeom>
              <a:avLst/>
              <a:gdLst/>
              <a:ahLst/>
              <a:cxnLst/>
              <a:rect l="l" t="t" r="r" b="b"/>
              <a:pathLst>
                <a:path w="1037666" h="1037666">
                  <a:moveTo>
                    <a:pt x="0" y="0"/>
                  </a:moveTo>
                  <a:lnTo>
                    <a:pt x="1037666" y="0"/>
                  </a:lnTo>
                  <a:lnTo>
                    <a:pt x="1037666" y="1037666"/>
                  </a:lnTo>
                  <a:lnTo>
                    <a:pt x="0" y="1037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705096" y="214684"/>
              <a:ext cx="807731" cy="807731"/>
            </a:xfrm>
            <a:custGeom>
              <a:avLst/>
              <a:gdLst/>
              <a:ahLst/>
              <a:cxnLst/>
              <a:rect l="l" t="t" r="r" b="b"/>
              <a:pathLst>
                <a:path w="807731" h="807731">
                  <a:moveTo>
                    <a:pt x="0" y="0"/>
                  </a:moveTo>
                  <a:lnTo>
                    <a:pt x="807731" y="0"/>
                  </a:lnTo>
                  <a:lnTo>
                    <a:pt x="807731" y="807731"/>
                  </a:lnTo>
                  <a:lnTo>
                    <a:pt x="0" y="80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705563" y="214684"/>
              <a:ext cx="834433" cy="834433"/>
            </a:xfrm>
            <a:custGeom>
              <a:avLst/>
              <a:gdLst/>
              <a:ahLst/>
              <a:cxnLst/>
              <a:rect l="l" t="t" r="r" b="b"/>
              <a:pathLst>
                <a:path w="834433" h="834433">
                  <a:moveTo>
                    <a:pt x="0" y="0"/>
                  </a:moveTo>
                  <a:lnTo>
                    <a:pt x="834433" y="0"/>
                  </a:lnTo>
                  <a:lnTo>
                    <a:pt x="834433" y="834433"/>
                  </a:lnTo>
                  <a:lnTo>
                    <a:pt x="0" y="834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4582565" y="9140532"/>
            <a:ext cx="656450" cy="656450"/>
          </a:xfrm>
          <a:custGeom>
            <a:avLst/>
            <a:gdLst/>
            <a:ahLst/>
            <a:cxnLst/>
            <a:rect l="l" t="t" r="r" b="b"/>
            <a:pathLst>
              <a:path w="656450" h="656450">
                <a:moveTo>
                  <a:pt x="0" y="0"/>
                </a:moveTo>
                <a:lnTo>
                  <a:pt x="656450" y="0"/>
                </a:lnTo>
                <a:lnTo>
                  <a:pt x="656450" y="656451"/>
                </a:lnTo>
                <a:lnTo>
                  <a:pt x="0" y="6564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F6C7617-A334-EF4B-944E-0FC40D73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471" y="-147637"/>
            <a:ext cx="18364046" cy="10434637"/>
            <a:chOff x="0" y="0"/>
            <a:chExt cx="24485395" cy="13912850"/>
          </a:xfrm>
        </p:grpSpPr>
        <p:sp>
          <p:nvSpPr>
            <p:cNvPr id="3" name="AutoShape 3"/>
            <p:cNvSpPr/>
            <p:nvPr/>
          </p:nvSpPr>
          <p:spPr>
            <a:xfrm flipV="1">
              <a:off x="63295" y="19685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63500" y="1369060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24320295" y="222444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139700" y="412785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 flipH="1">
            <a:off x="804802" y="1556535"/>
            <a:ext cx="3482150" cy="4114800"/>
          </a:xfrm>
          <a:custGeom>
            <a:avLst/>
            <a:gdLst/>
            <a:ahLst/>
            <a:cxnLst/>
            <a:rect l="l" t="t" r="r" b="b"/>
            <a:pathLst>
              <a:path w="3482150" h="4114800">
                <a:moveTo>
                  <a:pt x="3482150" y="0"/>
                </a:moveTo>
                <a:lnTo>
                  <a:pt x="0" y="0"/>
                </a:lnTo>
                <a:lnTo>
                  <a:pt x="0" y="4114800"/>
                </a:lnTo>
                <a:lnTo>
                  <a:pt x="3482150" y="4114800"/>
                </a:lnTo>
                <a:lnTo>
                  <a:pt x="34821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91345" y="942975"/>
            <a:ext cx="8920143" cy="77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454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&lt;Pre-Requisities&gt;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76828" y="9004845"/>
            <a:ext cx="12163443" cy="927825"/>
            <a:chOff x="0" y="0"/>
            <a:chExt cx="16217924" cy="123710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4442" cy="1237100"/>
              <a:chOff x="0" y="0"/>
              <a:chExt cx="7370620" cy="528761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370572" cy="5287645"/>
              </a:xfrm>
              <a:custGeom>
                <a:avLst/>
                <a:gdLst/>
                <a:ahLst/>
                <a:cxnLst/>
                <a:rect l="l" t="t" r="r" b="b"/>
                <a:pathLst>
                  <a:path w="7370572" h="5287645">
                    <a:moveTo>
                      <a:pt x="0" y="0"/>
                    </a:moveTo>
                    <a:lnTo>
                      <a:pt x="7370572" y="0"/>
                    </a:lnTo>
                    <a:lnTo>
                      <a:pt x="7370572" y="5287645"/>
                    </a:lnTo>
                    <a:lnTo>
                      <a:pt x="0" y="52876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3198" b="-3198"/>
                </a:stretch>
              </a:blipFill>
            </p:spPr>
          </p:sp>
        </p:grpSp>
        <p:sp>
          <p:nvSpPr>
            <p:cNvPr id="12" name="Freeform 12"/>
            <p:cNvSpPr/>
            <p:nvPr/>
          </p:nvSpPr>
          <p:spPr>
            <a:xfrm>
              <a:off x="9845500" y="247185"/>
              <a:ext cx="789217" cy="789217"/>
            </a:xfrm>
            <a:custGeom>
              <a:avLst/>
              <a:gdLst/>
              <a:ahLst/>
              <a:cxnLst/>
              <a:rect l="l" t="t" r="r" b="b"/>
              <a:pathLst>
                <a:path w="789217" h="789217">
                  <a:moveTo>
                    <a:pt x="0" y="0"/>
                  </a:moveTo>
                  <a:lnTo>
                    <a:pt x="789218" y="0"/>
                  </a:lnTo>
                  <a:lnTo>
                    <a:pt x="789218" y="789218"/>
                  </a:lnTo>
                  <a:lnTo>
                    <a:pt x="0" y="789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0921322" y="200697"/>
              <a:ext cx="835705" cy="835705"/>
            </a:xfrm>
            <a:custGeom>
              <a:avLst/>
              <a:gdLst/>
              <a:ahLst/>
              <a:cxnLst/>
              <a:rect l="l" t="t" r="r" b="b"/>
              <a:pathLst>
                <a:path w="835705" h="835705">
                  <a:moveTo>
                    <a:pt x="0" y="0"/>
                  </a:moveTo>
                  <a:lnTo>
                    <a:pt x="835705" y="0"/>
                  </a:lnTo>
                  <a:lnTo>
                    <a:pt x="835705" y="835706"/>
                  </a:lnTo>
                  <a:lnTo>
                    <a:pt x="0" y="835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2306227" y="166303"/>
              <a:ext cx="3911697" cy="72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6"/>
                </a:lnSpc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careerbytecode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8679809" y="99717"/>
              <a:ext cx="1037666" cy="1037666"/>
            </a:xfrm>
            <a:custGeom>
              <a:avLst/>
              <a:gdLst/>
              <a:ahLst/>
              <a:cxnLst/>
              <a:rect l="l" t="t" r="r" b="b"/>
              <a:pathLst>
                <a:path w="1037666" h="1037666">
                  <a:moveTo>
                    <a:pt x="0" y="0"/>
                  </a:moveTo>
                  <a:lnTo>
                    <a:pt x="1037666" y="0"/>
                  </a:lnTo>
                  <a:lnTo>
                    <a:pt x="1037666" y="1037666"/>
                  </a:lnTo>
                  <a:lnTo>
                    <a:pt x="0" y="1037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705096" y="214684"/>
              <a:ext cx="807731" cy="807731"/>
            </a:xfrm>
            <a:custGeom>
              <a:avLst/>
              <a:gdLst/>
              <a:ahLst/>
              <a:cxnLst/>
              <a:rect l="l" t="t" r="r" b="b"/>
              <a:pathLst>
                <a:path w="807731" h="807731">
                  <a:moveTo>
                    <a:pt x="0" y="0"/>
                  </a:moveTo>
                  <a:lnTo>
                    <a:pt x="807731" y="0"/>
                  </a:lnTo>
                  <a:lnTo>
                    <a:pt x="807731" y="807731"/>
                  </a:lnTo>
                  <a:lnTo>
                    <a:pt x="0" y="80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705563" y="214684"/>
              <a:ext cx="834433" cy="834433"/>
            </a:xfrm>
            <a:custGeom>
              <a:avLst/>
              <a:gdLst/>
              <a:ahLst/>
              <a:cxnLst/>
              <a:rect l="l" t="t" r="r" b="b"/>
              <a:pathLst>
                <a:path w="834433" h="834433">
                  <a:moveTo>
                    <a:pt x="0" y="0"/>
                  </a:moveTo>
                  <a:lnTo>
                    <a:pt x="834433" y="0"/>
                  </a:lnTo>
                  <a:lnTo>
                    <a:pt x="834433" y="834433"/>
                  </a:lnTo>
                  <a:lnTo>
                    <a:pt x="0" y="834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4582565" y="9140532"/>
            <a:ext cx="656450" cy="656450"/>
          </a:xfrm>
          <a:custGeom>
            <a:avLst/>
            <a:gdLst/>
            <a:ahLst/>
            <a:cxnLst/>
            <a:rect l="l" t="t" r="r" b="b"/>
            <a:pathLst>
              <a:path w="656450" h="656450">
                <a:moveTo>
                  <a:pt x="0" y="0"/>
                </a:moveTo>
                <a:lnTo>
                  <a:pt x="656450" y="0"/>
                </a:lnTo>
                <a:lnTo>
                  <a:pt x="656450" y="656451"/>
                </a:lnTo>
                <a:lnTo>
                  <a:pt x="0" y="6564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D0121A9-2BA2-F145-BADB-FB0B5DFD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471" y="-147637"/>
            <a:ext cx="18364046" cy="10434637"/>
            <a:chOff x="0" y="0"/>
            <a:chExt cx="24485395" cy="13912850"/>
          </a:xfrm>
        </p:grpSpPr>
        <p:sp>
          <p:nvSpPr>
            <p:cNvPr id="3" name="AutoShape 3"/>
            <p:cNvSpPr/>
            <p:nvPr/>
          </p:nvSpPr>
          <p:spPr>
            <a:xfrm flipV="1">
              <a:off x="63295" y="19685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63500" y="1369060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24320295" y="222444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139700" y="412785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4166153" y="1062941"/>
            <a:ext cx="8920143" cy="77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454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&lt;Implementation Steps&gt;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02923" y="1605191"/>
            <a:ext cx="3464490" cy="3464490"/>
            <a:chOff x="0" y="0"/>
            <a:chExt cx="5226620" cy="5226620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5226558" cy="5226558"/>
            </a:xfrm>
            <a:custGeom>
              <a:avLst/>
              <a:gdLst/>
              <a:ahLst/>
              <a:cxnLst/>
              <a:rect l="l" t="t" r="r" b="b"/>
              <a:pathLst>
                <a:path w="5226558" h="5226558">
                  <a:moveTo>
                    <a:pt x="5226558" y="0"/>
                  </a:moveTo>
                  <a:lnTo>
                    <a:pt x="0" y="0"/>
                  </a:lnTo>
                  <a:lnTo>
                    <a:pt x="0" y="5226558"/>
                  </a:lnTo>
                  <a:lnTo>
                    <a:pt x="5226558" y="5226558"/>
                  </a:lnTo>
                  <a:lnTo>
                    <a:pt x="5226558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76828" y="9004845"/>
            <a:ext cx="12163443" cy="927825"/>
            <a:chOff x="0" y="0"/>
            <a:chExt cx="16217924" cy="123710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724442" cy="1237100"/>
              <a:chOff x="0" y="0"/>
              <a:chExt cx="7370620" cy="52876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370572" cy="5287645"/>
              </a:xfrm>
              <a:custGeom>
                <a:avLst/>
                <a:gdLst/>
                <a:ahLst/>
                <a:cxnLst/>
                <a:rect l="l" t="t" r="r" b="b"/>
                <a:pathLst>
                  <a:path w="7370572" h="5287645">
                    <a:moveTo>
                      <a:pt x="0" y="0"/>
                    </a:moveTo>
                    <a:lnTo>
                      <a:pt x="7370572" y="0"/>
                    </a:lnTo>
                    <a:lnTo>
                      <a:pt x="7370572" y="5287645"/>
                    </a:lnTo>
                    <a:lnTo>
                      <a:pt x="0" y="52876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3198" b="-3198"/>
                </a:stretch>
              </a:blip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9845500" y="247185"/>
              <a:ext cx="789217" cy="789217"/>
            </a:xfrm>
            <a:custGeom>
              <a:avLst/>
              <a:gdLst/>
              <a:ahLst/>
              <a:cxnLst/>
              <a:rect l="l" t="t" r="r" b="b"/>
              <a:pathLst>
                <a:path w="789217" h="789217">
                  <a:moveTo>
                    <a:pt x="0" y="0"/>
                  </a:moveTo>
                  <a:lnTo>
                    <a:pt x="789218" y="0"/>
                  </a:lnTo>
                  <a:lnTo>
                    <a:pt x="789218" y="789218"/>
                  </a:lnTo>
                  <a:lnTo>
                    <a:pt x="0" y="789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0921322" y="200697"/>
              <a:ext cx="835705" cy="835705"/>
            </a:xfrm>
            <a:custGeom>
              <a:avLst/>
              <a:gdLst/>
              <a:ahLst/>
              <a:cxnLst/>
              <a:rect l="l" t="t" r="r" b="b"/>
              <a:pathLst>
                <a:path w="835705" h="835705">
                  <a:moveTo>
                    <a:pt x="0" y="0"/>
                  </a:moveTo>
                  <a:lnTo>
                    <a:pt x="835705" y="0"/>
                  </a:lnTo>
                  <a:lnTo>
                    <a:pt x="835705" y="835706"/>
                  </a:lnTo>
                  <a:lnTo>
                    <a:pt x="0" y="835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2306227" y="166303"/>
              <a:ext cx="3911697" cy="72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6"/>
                </a:lnSpc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careerbytecode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8679809" y="99717"/>
              <a:ext cx="1037666" cy="1037666"/>
            </a:xfrm>
            <a:custGeom>
              <a:avLst/>
              <a:gdLst/>
              <a:ahLst/>
              <a:cxnLst/>
              <a:rect l="l" t="t" r="r" b="b"/>
              <a:pathLst>
                <a:path w="1037666" h="1037666">
                  <a:moveTo>
                    <a:pt x="0" y="0"/>
                  </a:moveTo>
                  <a:lnTo>
                    <a:pt x="1037666" y="0"/>
                  </a:lnTo>
                  <a:lnTo>
                    <a:pt x="1037666" y="1037666"/>
                  </a:lnTo>
                  <a:lnTo>
                    <a:pt x="0" y="1037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705096" y="214684"/>
              <a:ext cx="807731" cy="807731"/>
            </a:xfrm>
            <a:custGeom>
              <a:avLst/>
              <a:gdLst/>
              <a:ahLst/>
              <a:cxnLst/>
              <a:rect l="l" t="t" r="r" b="b"/>
              <a:pathLst>
                <a:path w="807731" h="807731">
                  <a:moveTo>
                    <a:pt x="0" y="0"/>
                  </a:moveTo>
                  <a:lnTo>
                    <a:pt x="807731" y="0"/>
                  </a:lnTo>
                  <a:lnTo>
                    <a:pt x="807731" y="807731"/>
                  </a:lnTo>
                  <a:lnTo>
                    <a:pt x="0" y="80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6705563" y="214684"/>
              <a:ext cx="834433" cy="834433"/>
            </a:xfrm>
            <a:custGeom>
              <a:avLst/>
              <a:gdLst/>
              <a:ahLst/>
              <a:cxnLst/>
              <a:rect l="l" t="t" r="r" b="b"/>
              <a:pathLst>
                <a:path w="834433" h="834433">
                  <a:moveTo>
                    <a:pt x="0" y="0"/>
                  </a:moveTo>
                  <a:lnTo>
                    <a:pt x="834433" y="0"/>
                  </a:lnTo>
                  <a:lnTo>
                    <a:pt x="834433" y="834433"/>
                  </a:lnTo>
                  <a:lnTo>
                    <a:pt x="0" y="834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4582565" y="9140532"/>
            <a:ext cx="656450" cy="656450"/>
          </a:xfrm>
          <a:custGeom>
            <a:avLst/>
            <a:gdLst/>
            <a:ahLst/>
            <a:cxnLst/>
            <a:rect l="l" t="t" r="r" b="b"/>
            <a:pathLst>
              <a:path w="656450" h="656450">
                <a:moveTo>
                  <a:pt x="0" y="0"/>
                </a:moveTo>
                <a:lnTo>
                  <a:pt x="656450" y="0"/>
                </a:lnTo>
                <a:lnTo>
                  <a:pt x="656450" y="656451"/>
                </a:lnTo>
                <a:lnTo>
                  <a:pt x="0" y="6564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115BFD6-8577-E347-8A9E-72479F42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471" y="-147637"/>
            <a:ext cx="18364046" cy="10434637"/>
            <a:chOff x="0" y="0"/>
            <a:chExt cx="24485395" cy="13912850"/>
          </a:xfrm>
        </p:grpSpPr>
        <p:sp>
          <p:nvSpPr>
            <p:cNvPr id="3" name="AutoShape 3"/>
            <p:cNvSpPr/>
            <p:nvPr/>
          </p:nvSpPr>
          <p:spPr>
            <a:xfrm flipV="1">
              <a:off x="63295" y="19685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63500" y="13690600"/>
              <a:ext cx="24384000" cy="25400"/>
            </a:xfrm>
            <a:prstGeom prst="line">
              <a:avLst/>
            </a:prstGeom>
            <a:ln w="3937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24320295" y="222444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139700" y="412785"/>
              <a:ext cx="25400" cy="13277621"/>
            </a:xfrm>
            <a:prstGeom prst="line">
              <a:avLst/>
            </a:prstGeom>
            <a:ln w="2794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4735310" y="870699"/>
            <a:ext cx="9092397" cy="6061598"/>
          </a:xfrm>
          <a:custGeom>
            <a:avLst/>
            <a:gdLst/>
            <a:ahLst/>
            <a:cxnLst/>
            <a:rect l="l" t="t" r="r" b="b"/>
            <a:pathLst>
              <a:path w="9092397" h="6061598">
                <a:moveTo>
                  <a:pt x="0" y="0"/>
                </a:moveTo>
                <a:lnTo>
                  <a:pt x="9092398" y="0"/>
                </a:lnTo>
                <a:lnTo>
                  <a:pt x="9092398" y="6061598"/>
                </a:lnTo>
                <a:lnTo>
                  <a:pt x="0" y="6061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76828" y="9004845"/>
            <a:ext cx="12163443" cy="927825"/>
            <a:chOff x="0" y="0"/>
            <a:chExt cx="16217924" cy="1237100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1724442" cy="1237100"/>
              <a:chOff x="0" y="0"/>
              <a:chExt cx="7370620" cy="528761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70572" cy="5287645"/>
              </a:xfrm>
              <a:custGeom>
                <a:avLst/>
                <a:gdLst/>
                <a:ahLst/>
                <a:cxnLst/>
                <a:rect l="l" t="t" r="r" b="b"/>
                <a:pathLst>
                  <a:path w="7370572" h="5287645">
                    <a:moveTo>
                      <a:pt x="0" y="0"/>
                    </a:moveTo>
                    <a:lnTo>
                      <a:pt x="7370572" y="0"/>
                    </a:lnTo>
                    <a:lnTo>
                      <a:pt x="7370572" y="5287645"/>
                    </a:lnTo>
                    <a:lnTo>
                      <a:pt x="0" y="52876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3198" b="-3198"/>
                </a:stretch>
              </a:blipFill>
            </p:spPr>
          </p:sp>
        </p:grpSp>
        <p:sp>
          <p:nvSpPr>
            <p:cNvPr id="11" name="Freeform 11"/>
            <p:cNvSpPr/>
            <p:nvPr/>
          </p:nvSpPr>
          <p:spPr>
            <a:xfrm>
              <a:off x="9845500" y="247185"/>
              <a:ext cx="789217" cy="789217"/>
            </a:xfrm>
            <a:custGeom>
              <a:avLst/>
              <a:gdLst/>
              <a:ahLst/>
              <a:cxnLst/>
              <a:rect l="l" t="t" r="r" b="b"/>
              <a:pathLst>
                <a:path w="789217" h="789217">
                  <a:moveTo>
                    <a:pt x="0" y="0"/>
                  </a:moveTo>
                  <a:lnTo>
                    <a:pt x="789218" y="0"/>
                  </a:lnTo>
                  <a:lnTo>
                    <a:pt x="789218" y="789218"/>
                  </a:lnTo>
                  <a:lnTo>
                    <a:pt x="0" y="789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0921322" y="200697"/>
              <a:ext cx="835705" cy="835705"/>
            </a:xfrm>
            <a:custGeom>
              <a:avLst/>
              <a:gdLst/>
              <a:ahLst/>
              <a:cxnLst/>
              <a:rect l="l" t="t" r="r" b="b"/>
              <a:pathLst>
                <a:path w="835705" h="835705">
                  <a:moveTo>
                    <a:pt x="0" y="0"/>
                  </a:moveTo>
                  <a:lnTo>
                    <a:pt x="835705" y="0"/>
                  </a:lnTo>
                  <a:lnTo>
                    <a:pt x="835705" y="835706"/>
                  </a:lnTo>
                  <a:lnTo>
                    <a:pt x="0" y="835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2306227" y="166303"/>
              <a:ext cx="3911697" cy="72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6"/>
                </a:lnSpc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careerbytecode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8679809" y="99717"/>
              <a:ext cx="1037666" cy="1037666"/>
            </a:xfrm>
            <a:custGeom>
              <a:avLst/>
              <a:gdLst/>
              <a:ahLst/>
              <a:cxnLst/>
              <a:rect l="l" t="t" r="r" b="b"/>
              <a:pathLst>
                <a:path w="1037666" h="1037666">
                  <a:moveTo>
                    <a:pt x="0" y="0"/>
                  </a:moveTo>
                  <a:lnTo>
                    <a:pt x="1037666" y="0"/>
                  </a:lnTo>
                  <a:lnTo>
                    <a:pt x="1037666" y="1037666"/>
                  </a:lnTo>
                  <a:lnTo>
                    <a:pt x="0" y="1037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705096" y="214684"/>
              <a:ext cx="807731" cy="807731"/>
            </a:xfrm>
            <a:custGeom>
              <a:avLst/>
              <a:gdLst/>
              <a:ahLst/>
              <a:cxnLst/>
              <a:rect l="l" t="t" r="r" b="b"/>
              <a:pathLst>
                <a:path w="807731" h="807731">
                  <a:moveTo>
                    <a:pt x="0" y="0"/>
                  </a:moveTo>
                  <a:lnTo>
                    <a:pt x="807731" y="0"/>
                  </a:lnTo>
                  <a:lnTo>
                    <a:pt x="807731" y="807731"/>
                  </a:lnTo>
                  <a:lnTo>
                    <a:pt x="0" y="80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705563" y="214684"/>
              <a:ext cx="834433" cy="834433"/>
            </a:xfrm>
            <a:custGeom>
              <a:avLst/>
              <a:gdLst/>
              <a:ahLst/>
              <a:cxnLst/>
              <a:rect l="l" t="t" r="r" b="b"/>
              <a:pathLst>
                <a:path w="834433" h="834433">
                  <a:moveTo>
                    <a:pt x="0" y="0"/>
                  </a:moveTo>
                  <a:lnTo>
                    <a:pt x="834433" y="0"/>
                  </a:lnTo>
                  <a:lnTo>
                    <a:pt x="834433" y="834433"/>
                  </a:lnTo>
                  <a:lnTo>
                    <a:pt x="0" y="834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30204" y="1155337"/>
            <a:ext cx="3691089" cy="369108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8242" y="0"/>
                  </a:moveTo>
                  <a:lnTo>
                    <a:pt x="764558" y="0"/>
                  </a:lnTo>
                  <a:cubicBezTo>
                    <a:pt x="791202" y="0"/>
                    <a:pt x="812800" y="21599"/>
                    <a:pt x="812800" y="48242"/>
                  </a:cubicBezTo>
                  <a:lnTo>
                    <a:pt x="812800" y="764558"/>
                  </a:lnTo>
                  <a:cubicBezTo>
                    <a:pt x="812800" y="791202"/>
                    <a:pt x="791202" y="812800"/>
                    <a:pt x="764558" y="812800"/>
                  </a:cubicBezTo>
                  <a:lnTo>
                    <a:pt x="48242" y="812800"/>
                  </a:lnTo>
                  <a:cubicBezTo>
                    <a:pt x="21599" y="812800"/>
                    <a:pt x="0" y="791202"/>
                    <a:pt x="0" y="764558"/>
                  </a:cubicBezTo>
                  <a:lnTo>
                    <a:pt x="0" y="48242"/>
                  </a:lnTo>
                  <a:cubicBezTo>
                    <a:pt x="0" y="21599"/>
                    <a:pt x="21599" y="0"/>
                    <a:pt x="482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809818" y="5000625"/>
            <a:ext cx="4437025" cy="208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sz="387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Your name </a:t>
            </a:r>
          </a:p>
          <a:p>
            <a:pPr algn="l">
              <a:lnSpc>
                <a:spcPts val="5342"/>
              </a:lnSpc>
            </a:pPr>
            <a:r>
              <a:rPr lang="en-US" sz="387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your mail id</a:t>
            </a:r>
          </a:p>
          <a:p>
            <a:pPr algn="l">
              <a:lnSpc>
                <a:spcPts val="5345"/>
              </a:lnSpc>
            </a:pPr>
            <a:r>
              <a:rPr lang="en-US" sz="387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your linkedin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0204" y="2555367"/>
            <a:ext cx="3691089" cy="84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1"/>
              </a:lnSpc>
              <a:spcBef>
                <a:spcPct val="0"/>
              </a:spcBef>
            </a:pPr>
            <a:r>
              <a:rPr lang="en-US" sz="3899" b="1">
                <a:solidFill>
                  <a:srgbClr val="FF3131"/>
                </a:solidFill>
                <a:latin typeface="Arial Bold"/>
                <a:ea typeface="Arial Bold"/>
                <a:cs typeface="Arial Bold"/>
                <a:sym typeface="Arial Bold"/>
              </a:rPr>
              <a:t>your photo</a:t>
            </a:r>
          </a:p>
        </p:txBody>
      </p:sp>
      <p:sp>
        <p:nvSpPr>
          <p:cNvPr id="21" name="Freeform 21"/>
          <p:cNvSpPr/>
          <p:nvPr/>
        </p:nvSpPr>
        <p:spPr>
          <a:xfrm>
            <a:off x="4582565" y="9140532"/>
            <a:ext cx="656450" cy="656450"/>
          </a:xfrm>
          <a:custGeom>
            <a:avLst/>
            <a:gdLst/>
            <a:ahLst/>
            <a:cxnLst/>
            <a:rect l="l" t="t" r="r" b="b"/>
            <a:pathLst>
              <a:path w="656450" h="656450">
                <a:moveTo>
                  <a:pt x="0" y="0"/>
                </a:moveTo>
                <a:lnTo>
                  <a:pt x="656450" y="0"/>
                </a:lnTo>
                <a:lnTo>
                  <a:pt x="656450" y="656451"/>
                </a:lnTo>
                <a:lnTo>
                  <a:pt x="0" y="6564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47FD71FE-D6A0-4B46-BC9F-DDE68CFE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BA23-4375-E24D-91FA-335DC54A2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81E98-34BE-2449-8124-F48B037E3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EA316-4477-9149-9884-2C2B18E8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CareerByteCode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902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479</Words>
  <Application>Microsoft Macintosh PowerPoint</Application>
  <PresentationFormat>Custom</PresentationFormat>
  <Paragraphs>75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Arial</vt:lpstr>
      <vt:lpstr>SF Pro Display</vt:lpstr>
      <vt:lpstr>Arial Bold</vt:lpstr>
      <vt:lpstr>Calibri Light</vt:lpstr>
      <vt:lpstr>Arial Rounded MT Bold</vt:lpstr>
      <vt:lpstr>Custom Design</vt:lpstr>
      <vt:lpstr>Hosting a Static Website on Amazon S3 with Secure Access</vt:lpstr>
      <vt:lpstr>PowerPoint Presentation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CareerByteCode - Template.pptx</dc:title>
  <cp:lastModifiedBy>Microsoft Office User</cp:lastModifiedBy>
  <cp:revision>4</cp:revision>
  <dcterms:created xsi:type="dcterms:W3CDTF">2006-08-16T00:00:00Z</dcterms:created>
  <dcterms:modified xsi:type="dcterms:W3CDTF">2025-07-06T22:53:23Z</dcterms:modified>
  <dc:identifier>DAGrtlig_jk</dc:identifier>
</cp:coreProperties>
</file>